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0" r:id="rId2"/>
    <p:sldId id="365" r:id="rId3"/>
    <p:sldId id="366" r:id="rId4"/>
    <p:sldId id="367" r:id="rId5"/>
    <p:sldId id="36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22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5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5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10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07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8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0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9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51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14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3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&#1044;&#1077;&#1090;&#1089;&#1082;&#1080;&#1081;%20&#1089;&#1072;&#1076;\Desktop\&#1055;&#1044;&#1044;\&#1087;&#1088;&#1080;&#1074;&#1077;&#1090;&#1089;&#1090;&#1074;&#1080;&#1077;.m4a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77;&#1090;&#1089;&#1082;&#1080;&#1081;%20&#1089;&#1072;&#1076;\Desktop\&#1055;&#1044;&#1044;\&#1041;&#1077;&#1079;&#1099;&#1084;&#1103;&#1085;&#1085;&#1099;&#1081;%20(6).wma" TargetMode="External"/><Relationship Id="rId6" Type="http://schemas.openxmlformats.org/officeDocument/2006/relationships/slide" Target="slide3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77;&#1090;&#1089;&#1082;&#1080;&#1081;%20&#1089;&#1072;&#1076;\Desktop\&#1055;&#1044;&#1044;\&#1090;&#1088;&#1080;%20&#1088;&#1072;&#1079;&#1085;&#1099;&#1093;%20&#1075;&#1083;&#1072;&#1079;&#1072;.m4a" TargetMode="Externa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55;&#1044;&#1044;\&#1082;&#1072;&#1082;&#1086;&#1081;%20&#1089;&#1074;&#1077;&#1090;.m4a" TargetMode="Externa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E:\&#1055;&#1044;&#1044;\&#1082;&#1072;&#1082;&#1080;&#1084;%20&#1089;&#1074;&#1077;&#1090;&#1086;&#1084;.m4a" TargetMode="External"/><Relationship Id="rId6" Type="http://schemas.openxmlformats.org/officeDocument/2006/relationships/slide" Target="slide2.xml"/><Relationship Id="rId5" Type="http://schemas.openxmlformats.org/officeDocument/2006/relationships/image" Target="../media/image7.jpeg"/><Relationship Id="rId4" Type="http://schemas.openxmlformats.org/officeDocument/2006/relationships/image" Target="../media/image9.jpe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18" r="60864" b="19829"/>
          <a:stretch/>
        </p:blipFill>
        <p:spPr bwMode="auto">
          <a:xfrm>
            <a:off x="6516216" y="3789040"/>
            <a:ext cx="1413057" cy="2352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611560" y="188640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приветствие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4000496" y="4429132"/>
            <a:ext cx="1019180" cy="101918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latin typeface="Arial Black" pitchFamily="34" charset="0"/>
              </a:rPr>
              <a:t>Знаток ПДД</a:t>
            </a:r>
            <a:endParaRPr lang="ru-RU" sz="8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08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18" r="60864" b="19829"/>
          <a:stretch/>
        </p:blipFill>
        <p:spPr bwMode="auto">
          <a:xfrm>
            <a:off x="7231069" y="116632"/>
            <a:ext cx="1413057" cy="2352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6099855" y="263962"/>
            <a:ext cx="1088540" cy="109195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278214" y="2780928"/>
            <a:ext cx="2439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ВСЕ О…</a:t>
            </a:r>
            <a:endParaRPr lang="ru-RU" sz="54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1259632" y="4869160"/>
            <a:ext cx="1872208" cy="5040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Задание №1</a:t>
            </a:r>
            <a:endParaRPr lang="ru-RU" b="1" dirty="0"/>
          </a:p>
        </p:txBody>
      </p:sp>
      <p:sp>
        <p:nvSpPr>
          <p:cNvPr id="10" name="Скругленный прямоугольник 9">
            <a:hlinkClick r:id="rId6" action="ppaction://hlinksldjump"/>
          </p:cNvPr>
          <p:cNvSpPr/>
          <p:nvPr/>
        </p:nvSpPr>
        <p:spPr>
          <a:xfrm>
            <a:off x="3562057" y="4884986"/>
            <a:ext cx="1872208" cy="5040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Задание №2</a:t>
            </a:r>
            <a:endParaRPr lang="ru-RU" b="1" dirty="0"/>
          </a:p>
        </p:txBody>
      </p:sp>
      <p:sp>
        <p:nvSpPr>
          <p:cNvPr id="11" name="Скругленный прямоугольник 10">
            <a:hlinkClick r:id="rId7" action="ppaction://hlinksldjump"/>
          </p:cNvPr>
          <p:cNvSpPr/>
          <p:nvPr/>
        </p:nvSpPr>
        <p:spPr>
          <a:xfrm>
            <a:off x="5891465" y="4884986"/>
            <a:ext cx="1872208" cy="5040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Задание №3</a:t>
            </a:r>
            <a:endParaRPr lang="ru-RU" b="1" dirty="0"/>
          </a:p>
        </p:txBody>
      </p:sp>
      <p:pic>
        <p:nvPicPr>
          <p:cNvPr id="12" name="Безымянный (6).wm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6715140" y="571480"/>
            <a:ext cx="519114" cy="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9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5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18" r="60864" b="19829"/>
          <a:stretch/>
        </p:blipFill>
        <p:spPr bwMode="auto">
          <a:xfrm>
            <a:off x="7231069" y="116632"/>
            <a:ext cx="1413057" cy="2352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6099855" y="263962"/>
            <a:ext cx="1088540" cy="109195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043966" y="507995"/>
            <a:ext cx="48958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разных глаза имею.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уличным движением слежу.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Молчаливый, а всё ж не молчу —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Глазами с людьми разговариваю.</a:t>
            </a:r>
          </a:p>
        </p:txBody>
      </p:sp>
      <p:sp>
        <p:nvSpPr>
          <p:cNvPr id="14" name="Скругленный прямоугольник 13">
            <a:hlinkClick r:id="rId6" action="ppaction://hlinksldjump"/>
          </p:cNvPr>
          <p:cNvSpPr/>
          <p:nvPr/>
        </p:nvSpPr>
        <p:spPr>
          <a:xfrm>
            <a:off x="6516216" y="5949280"/>
            <a:ext cx="2127910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начало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729726" y="2772058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664876" y="2772058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33908" y="2791271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618828" y="2775934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472842" y="2791271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523884" y="2776403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44044" y="2775934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590092" y="2776403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94144" y="3690334"/>
            <a:ext cx="416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54506" y="4334873"/>
            <a:ext cx="4426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63361" y="3597416"/>
            <a:ext cx="387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27939" y="5132270"/>
            <a:ext cx="4168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16686" y="4889342"/>
            <a:ext cx="4331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52320" y="4653137"/>
            <a:ext cx="4426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67139" y="3597416"/>
            <a:ext cx="4615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15762" y="3584696"/>
            <a:ext cx="4426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три разных глаза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6715140" y="571480"/>
            <a:ext cx="571504" cy="57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49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0.01371 -0.175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-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-0.02604 -0.27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-1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-0.18733 -0.1629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75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19056E-6 L 0.00973 -0.3760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-0.03646 -0.351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1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-0.19653 -0.316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26" y="-1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10087 -0.1629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5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96296E-6 L 0.55382 -0.1756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91" y="-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18" r="60864" b="19829"/>
          <a:stretch/>
        </p:blipFill>
        <p:spPr bwMode="auto">
          <a:xfrm>
            <a:off x="7231069" y="116632"/>
            <a:ext cx="1413057" cy="2352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6099855" y="263962"/>
            <a:ext cx="1088540" cy="1091952"/>
          </a:xfrm>
          <a:prstGeom prst="rect">
            <a:avLst/>
          </a:prstGeom>
        </p:spPr>
      </p:pic>
      <p:sp>
        <p:nvSpPr>
          <p:cNvPr id="14" name="Скругленный прямоугольник 13">
            <a:hlinkClick r:id="rId6" action="ppaction://hlinksldjump"/>
          </p:cNvPr>
          <p:cNvSpPr/>
          <p:nvPr/>
        </p:nvSpPr>
        <p:spPr>
          <a:xfrm>
            <a:off x="6516216" y="5949280"/>
            <a:ext cx="2127910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начало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94144" y="3690334"/>
            <a:ext cx="416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56545" y="86180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свет нам говорит: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 постойте – путь закрыт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(зажги фонарь)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6146144" y="3169954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678861" y="3189288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638623" y="316646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385792" y="3176474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921626" y="3197296"/>
            <a:ext cx="457200" cy="457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6851420" y="3166462"/>
            <a:ext cx="457200" cy="457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9" name="Picture 2" descr="교통 신호등 무료 일러스트 소재 Png 만화, 신호등 클립 아트, 신호등, 무료 자료 PNG 일러스트 및 PSD 이미지 무료 다운로드  - Pngtre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65" y="2678926"/>
            <a:ext cx="2801496" cy="280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Овал 39"/>
          <p:cNvSpPr/>
          <p:nvPr/>
        </p:nvSpPr>
        <p:spPr>
          <a:xfrm>
            <a:off x="1979747" y="3874458"/>
            <a:ext cx="44594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968491" y="2969374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968317" y="3429736"/>
            <a:ext cx="457374" cy="44472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какой свет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6643702" y="571480"/>
            <a:ext cx="519114" cy="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5185E-6 L -0.45712 -0.033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65" y="-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  <p:bldLst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559" y="472267"/>
            <a:ext cx="5842991" cy="171420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 цветом должен загореться светофор, чтобы можно было ехать?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ute card for child fun cartoon style There are funny animals in the car cabriolet Vector Illustration isolated on white - 7546076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3" t="23970" r="4413" b="14420"/>
          <a:stretch/>
        </p:blipFill>
        <p:spPr bwMode="auto">
          <a:xfrm>
            <a:off x="712919" y="2708920"/>
            <a:ext cx="3863340" cy="261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교통 신호등 무료 일러스트 소재 Png 만화, 신호등 클립 아트, 신호등, 무료 자료 PNG 일러스트 및 PSD 이미지 무료 다운로드  - Pngtre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38576"/>
            <a:ext cx="2801496" cy="280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6694953" y="2564904"/>
            <a:ext cx="455162" cy="43663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681271" y="3435118"/>
            <a:ext cx="455162" cy="4187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681271" y="3001541"/>
            <a:ext cx="45516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508104" y="5321839"/>
            <a:ext cx="455162" cy="4366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226109" y="5326389"/>
            <a:ext cx="455162" cy="4366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874326" y="5321840"/>
            <a:ext cx="455162" cy="43663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>
            <a:hlinkClick r:id="rId6" action="ppaction://hlinksldjump"/>
          </p:cNvPr>
          <p:cNvSpPr/>
          <p:nvPr/>
        </p:nvSpPr>
        <p:spPr>
          <a:xfrm>
            <a:off x="6516216" y="5949280"/>
            <a:ext cx="2127910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начало</a:t>
            </a:r>
            <a:endParaRPr lang="ru-RU" b="1" dirty="0"/>
          </a:p>
        </p:txBody>
      </p:sp>
      <p:pic>
        <p:nvPicPr>
          <p:cNvPr id="16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18" r="60864" b="19829"/>
          <a:stretch/>
        </p:blipFill>
        <p:spPr bwMode="auto">
          <a:xfrm>
            <a:off x="7231069" y="116632"/>
            <a:ext cx="1413057" cy="2352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6099855" y="263962"/>
            <a:ext cx="1088540" cy="1091952"/>
          </a:xfrm>
          <a:prstGeom prst="rect">
            <a:avLst/>
          </a:prstGeom>
        </p:spPr>
      </p:pic>
      <p:pic>
        <p:nvPicPr>
          <p:cNvPr id="18" name="каким светом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6643702" y="500042"/>
            <a:ext cx="590552" cy="59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41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0.02257 -0.2798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49</Words>
  <Application>Microsoft Office PowerPoint</Application>
  <PresentationFormat>Экран (4:3)</PresentationFormat>
  <Paragraphs>20</Paragraphs>
  <Slides>5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Знаток ПДД</vt:lpstr>
      <vt:lpstr>Презентация PowerPoint</vt:lpstr>
      <vt:lpstr>Презентация PowerPoint</vt:lpstr>
      <vt:lpstr>Презентация PowerPoint</vt:lpstr>
      <vt:lpstr>Каким цветом должен загореться светофор, чтобы можно было ехать?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Детский сад</dc:creator>
  <cp:lastModifiedBy>Детский сад</cp:lastModifiedBy>
  <cp:revision>53</cp:revision>
  <dcterms:created xsi:type="dcterms:W3CDTF">2022-12-06T06:26:11Z</dcterms:created>
  <dcterms:modified xsi:type="dcterms:W3CDTF">2022-12-15T18:02:05Z</dcterms:modified>
</cp:coreProperties>
</file>